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0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1348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7ce18d8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7ce18d8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7ce18d8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7ce18d8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7ce18d8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7ce18d8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7ce18d8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7ce18d8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7ce18d8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7ce18d8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7ce18d8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7ce18d8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7ce18d8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7ce18d8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7ce18d8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7ce18d8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7ce18d8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7ce18d8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7ce18d8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7ce18d8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6916d0e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6916d0e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7ce18d8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7ce18d8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7ce18d8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7ce18d8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7ce18d8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7ce18d8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9494ca1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9494ca1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7ce18d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7ce18d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7ce18d8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7ce18d8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7ce18d8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7ce18d8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7ce18d8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7ce18d8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7ce18d8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7ce18d8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7ce18d8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7ce18d8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7ce18d8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7ce18d8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C23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57200" y="415623"/>
            <a:ext cx="82296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00"/>
                </a:solidFill>
              </a:rPr>
              <a:t>In Which Monarch Book…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00"/>
                </a:solidFill>
              </a:rPr>
              <a:t>2020</a:t>
            </a:r>
            <a:endParaRPr sz="3600" b="1" dirty="0">
              <a:solidFill>
                <a:srgbClr val="00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575" y="1940525"/>
            <a:ext cx="3120851" cy="27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 idx="4294967295"/>
          </p:nvPr>
        </p:nvSpPr>
        <p:spPr>
          <a:xfrm>
            <a:off x="174475" y="1423250"/>
            <a:ext cx="4247100" cy="1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 we discover where germs live?</a:t>
            </a:r>
            <a:endParaRPr sz="3000" b="0" dirty="0"/>
          </a:p>
        </p:txBody>
      </p:sp>
      <p:pic>
        <p:nvPicPr>
          <p:cNvPr id="4098" name="Picture 2" descr="Image result for images do not lick this book">
            <a:extLst>
              <a:ext uri="{FF2B5EF4-FFF2-40B4-BE49-F238E27FC236}">
                <a16:creationId xmlns:a16="http://schemas.microsoft.com/office/drawing/2014/main" id="{86308FEF-9367-4EEC-B97C-560CFFC0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426"/>
            <a:ext cx="4329986" cy="43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 idx="4294967295"/>
          </p:nvPr>
        </p:nvSpPr>
        <p:spPr>
          <a:xfrm>
            <a:off x="533400" y="1408799"/>
            <a:ext cx="4247100" cy="23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In which book does a girl build something special and her brothers refuse to help?</a:t>
            </a:r>
            <a:endParaRPr sz="3000" b="0" dirty="0"/>
          </a:p>
        </p:txBody>
      </p:sp>
      <p:pic>
        <p:nvPicPr>
          <p:cNvPr id="5122" name="Picture 2" descr="Image result for images the little red fort">
            <a:extLst>
              <a:ext uri="{FF2B5EF4-FFF2-40B4-BE49-F238E27FC236}">
                <a16:creationId xmlns:a16="http://schemas.microsoft.com/office/drawing/2014/main" id="{1B4C0405-F34C-47A7-8F94-B03344E3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50" y="195262"/>
            <a:ext cx="35337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 idx="4294967295"/>
          </p:nvPr>
        </p:nvSpPr>
        <p:spPr>
          <a:xfrm>
            <a:off x="685800" y="1311699"/>
            <a:ext cx="3649200" cy="25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In which book do we learn about dread locs, cornrows, a faux-hawk, and fades? </a:t>
            </a:r>
            <a:endParaRPr sz="3000" b="0" dirty="0"/>
          </a:p>
        </p:txBody>
      </p:sp>
      <p:pic>
        <p:nvPicPr>
          <p:cNvPr id="6146" name="Picture 2" descr="Image result for images crown an ode to the fresh cut">
            <a:extLst>
              <a:ext uri="{FF2B5EF4-FFF2-40B4-BE49-F238E27FC236}">
                <a16:creationId xmlns:a16="http://schemas.microsoft.com/office/drawing/2014/main" id="{5EAEAEB8-D5A8-422D-B56A-528DD926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40" y="147015"/>
            <a:ext cx="3770313" cy="48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 idx="4294967295"/>
          </p:nvPr>
        </p:nvSpPr>
        <p:spPr>
          <a:xfrm>
            <a:off x="174475" y="1423250"/>
            <a:ext cx="4247100" cy="21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 we learn about a friendship between a girl and a turtle? </a:t>
            </a:r>
            <a:endParaRPr sz="3000" b="0" dirty="0"/>
          </a:p>
        </p:txBody>
      </p:sp>
      <p:pic>
        <p:nvPicPr>
          <p:cNvPr id="7170" name="Picture 2" descr="Image result for images alfie by heder">
            <a:extLst>
              <a:ext uri="{FF2B5EF4-FFF2-40B4-BE49-F238E27FC236}">
                <a16:creationId xmlns:a16="http://schemas.microsoft.com/office/drawing/2014/main" id="{9D40A37F-F522-4256-875B-A7F9E748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"/>
            <a:ext cx="4381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 idx="4294967295"/>
          </p:nvPr>
        </p:nvSpPr>
        <p:spPr>
          <a:xfrm>
            <a:off x="685800" y="1243413"/>
            <a:ext cx="4247100" cy="24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</a:t>
            </a:r>
            <a:r>
              <a:rPr lang="en" sz="3000" dirty="0"/>
              <a:t> does a girl write about the challenges she faced growing up in Pakistan?</a:t>
            </a:r>
            <a:endParaRPr sz="3000" b="0" dirty="0"/>
          </a:p>
        </p:txBody>
      </p:sp>
      <p:pic>
        <p:nvPicPr>
          <p:cNvPr id="8198" name="Picture 6" descr="Image result for images malala's magic pencil">
            <a:extLst>
              <a:ext uri="{FF2B5EF4-FFF2-40B4-BE49-F238E27FC236}">
                <a16:creationId xmlns:a16="http://schemas.microsoft.com/office/drawing/2014/main" id="{5B2C6139-F52F-41D2-8230-0424A207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95350"/>
            <a:ext cx="2845891" cy="31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 idx="4294967295"/>
          </p:nvPr>
        </p:nvSpPr>
        <p:spPr>
          <a:xfrm>
            <a:off x="174475" y="1423250"/>
            <a:ext cx="4247100" cy="24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does the main character grow up to become a scientist who studies reptiles?</a:t>
            </a:r>
            <a:r>
              <a:rPr lang="en" sz="3000" b="0" dirty="0"/>
              <a:t> </a:t>
            </a:r>
            <a:endParaRPr sz="3000" b="0" dirty="0"/>
          </a:p>
        </p:txBody>
      </p:sp>
      <p:pic>
        <p:nvPicPr>
          <p:cNvPr id="10242" name="Picture 2" descr="Image result for images joan procter dragon doctor">
            <a:extLst>
              <a:ext uri="{FF2B5EF4-FFF2-40B4-BE49-F238E27FC236}">
                <a16:creationId xmlns:a16="http://schemas.microsoft.com/office/drawing/2014/main" id="{7A6D954C-86B8-4610-9C00-66BF1D7D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1450"/>
            <a:ext cx="3733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 idx="4294967295"/>
          </p:nvPr>
        </p:nvSpPr>
        <p:spPr>
          <a:xfrm>
            <a:off x="457200" y="1047750"/>
            <a:ext cx="4473726" cy="2968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do we learn about mammals that go without eating, drinking or going to the bathroom for 100 days</a:t>
            </a:r>
            <a:r>
              <a:rPr lang="en" sz="3000" dirty="0"/>
              <a:t>?</a:t>
            </a:r>
            <a:endParaRPr sz="3000" b="0" dirty="0"/>
          </a:p>
        </p:txBody>
      </p:sp>
      <p:pic>
        <p:nvPicPr>
          <p:cNvPr id="11266" name="Picture 2" descr="Image result for images the truth about bears">
            <a:extLst>
              <a:ext uri="{FF2B5EF4-FFF2-40B4-BE49-F238E27FC236}">
                <a16:creationId xmlns:a16="http://schemas.microsoft.com/office/drawing/2014/main" id="{2404CF7E-475D-43D4-B576-CEEFE53A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288286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 idx="4294967295"/>
          </p:nvPr>
        </p:nvSpPr>
        <p:spPr>
          <a:xfrm>
            <a:off x="324900" y="1551375"/>
            <a:ext cx="4247100" cy="204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 we learn about a mammal that was born 2 months early?</a:t>
            </a:r>
            <a:r>
              <a:rPr lang="en" sz="3000" b="0" dirty="0"/>
              <a:t> </a:t>
            </a:r>
            <a:endParaRPr sz="3000" b="0" dirty="0"/>
          </a:p>
        </p:txBody>
      </p:sp>
      <p:pic>
        <p:nvPicPr>
          <p:cNvPr id="12290" name="Picture 2" descr="Image result for images saving fiona by maynard">
            <a:extLst>
              <a:ext uri="{FF2B5EF4-FFF2-40B4-BE49-F238E27FC236}">
                <a16:creationId xmlns:a16="http://schemas.microsoft.com/office/drawing/2014/main" id="{3293E0D3-EEB6-44D8-95FE-F7CEF918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 idx="4294967295"/>
          </p:nvPr>
        </p:nvSpPr>
        <p:spPr>
          <a:xfrm>
            <a:off x="542723" y="1545643"/>
            <a:ext cx="4247100" cy="2052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does the main character learn that having wings is o’kay?</a:t>
            </a:r>
            <a:r>
              <a:rPr lang="en" sz="3000" b="0" dirty="0"/>
              <a:t> </a:t>
            </a:r>
            <a:endParaRPr sz="3000" b="0" dirty="0"/>
          </a:p>
        </p:txBody>
      </p:sp>
      <p:pic>
        <p:nvPicPr>
          <p:cNvPr id="13314" name="Picture 2" descr="Image result for images perfectly norman">
            <a:extLst>
              <a:ext uri="{FF2B5EF4-FFF2-40B4-BE49-F238E27FC236}">
                <a16:creationId xmlns:a16="http://schemas.microsoft.com/office/drawing/2014/main" id="{0B63C6A8-8751-443E-951C-43C4F6654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6357"/>
            <a:ext cx="3343477" cy="42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 idx="4294967295"/>
          </p:nvPr>
        </p:nvSpPr>
        <p:spPr>
          <a:xfrm>
            <a:off x="152400" y="1308277"/>
            <a:ext cx="4002300" cy="2526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does the main character learn that sometimes a friend can help by not saying anything?</a:t>
            </a:r>
            <a:r>
              <a:rPr lang="en" sz="3000" b="0" dirty="0"/>
              <a:t>  </a:t>
            </a:r>
            <a:endParaRPr sz="3000" b="0" dirty="0"/>
          </a:p>
        </p:txBody>
      </p:sp>
      <p:pic>
        <p:nvPicPr>
          <p:cNvPr id="14338" name="Picture 2" descr="Image result for images the rabbit listened">
            <a:extLst>
              <a:ext uri="{FF2B5EF4-FFF2-40B4-BE49-F238E27FC236}">
                <a16:creationId xmlns:a16="http://schemas.microsoft.com/office/drawing/2014/main" id="{F42DB3EA-703E-49A7-AB39-FB88E701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5158"/>
            <a:ext cx="4534582" cy="45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9025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Monarch Award Winner?</a:t>
            </a:r>
            <a:endParaRPr dirty="0"/>
          </a:p>
        </p:txBody>
      </p:sp>
      <p:pic>
        <p:nvPicPr>
          <p:cNvPr id="1026" name="Picture 2" descr="https://images-na.ssl-images-amazon.com/images/I/51wKXJzH-kL._SX368_BO1,204,203,200_.jpg">
            <a:extLst>
              <a:ext uri="{FF2B5EF4-FFF2-40B4-BE49-F238E27FC236}">
                <a16:creationId xmlns:a16="http://schemas.microsoft.com/office/drawing/2014/main" id="{7314D83D-D2E8-4503-87FF-C2562B49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7700"/>
            <a:ext cx="3033064" cy="40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 idx="4294967295"/>
          </p:nvPr>
        </p:nvSpPr>
        <p:spPr>
          <a:xfrm>
            <a:off x="990600" y="1574999"/>
            <a:ext cx="3742800" cy="19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In w</a:t>
            </a:r>
            <a:r>
              <a:rPr lang="en" sz="3000" b="0" dirty="0"/>
              <a:t>hich book </a:t>
            </a:r>
            <a:r>
              <a:rPr lang="en" sz="3000" dirty="0"/>
              <a:t>does a detective with a tail solve many mysteries?</a:t>
            </a:r>
            <a:endParaRPr sz="3000" b="0" dirty="0"/>
          </a:p>
        </p:txBody>
      </p:sp>
      <p:pic>
        <p:nvPicPr>
          <p:cNvPr id="15362" name="Picture 2" descr="Image result for images baby monkey private eye">
            <a:extLst>
              <a:ext uri="{FF2B5EF4-FFF2-40B4-BE49-F238E27FC236}">
                <a16:creationId xmlns:a16="http://schemas.microsoft.com/office/drawing/2014/main" id="{FABCD5A9-B430-47BD-B0C4-6762E549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173"/>
            <a:ext cx="2895600" cy="42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 idx="4294967295"/>
          </p:nvPr>
        </p:nvSpPr>
        <p:spPr>
          <a:xfrm>
            <a:off x="228600" y="1409031"/>
            <a:ext cx="4702325" cy="2173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 Mr. Wolf, Piranha, Snake, and Shark do good deeds by mistake?</a:t>
            </a:r>
            <a:endParaRPr sz="3000" b="0" dirty="0"/>
          </a:p>
        </p:txBody>
      </p:sp>
      <p:pic>
        <p:nvPicPr>
          <p:cNvPr id="16386" name="Picture 2" descr="Image result for images bad guys book 1">
            <a:extLst>
              <a:ext uri="{FF2B5EF4-FFF2-40B4-BE49-F238E27FC236}">
                <a16:creationId xmlns:a16="http://schemas.microsoft.com/office/drawing/2014/main" id="{3A42FB7D-66B0-4E6C-B923-EE07F825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41" y="514350"/>
            <a:ext cx="312189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 idx="4294967295"/>
          </p:nvPr>
        </p:nvSpPr>
        <p:spPr>
          <a:xfrm>
            <a:off x="1219200" y="1123950"/>
            <a:ext cx="4247100" cy="25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does the main </a:t>
            </a:r>
            <a:r>
              <a:rPr lang="en" sz="3000" b="0"/>
              <a:t>character make </a:t>
            </a:r>
            <a:r>
              <a:rPr lang="en" sz="3000" b="0" dirty="0"/>
              <a:t>a </a:t>
            </a:r>
            <a:r>
              <a:rPr lang="en" sz="3000" b="0"/>
              <a:t>map to begin an adventure</a:t>
            </a:r>
            <a:r>
              <a:rPr lang="en" sz="3000"/>
              <a:t>?</a:t>
            </a:r>
            <a:endParaRPr sz="3000" b="0" dirty="0"/>
          </a:p>
        </p:txBody>
      </p:sp>
      <p:pic>
        <p:nvPicPr>
          <p:cNvPr id="9218" name="Picture 2" descr="Image result for images jasmin the explorer by saadia">
            <a:extLst>
              <a:ext uri="{FF2B5EF4-FFF2-40B4-BE49-F238E27FC236}">
                <a16:creationId xmlns:a16="http://schemas.microsoft.com/office/drawing/2014/main" id="{C5BB8FA7-4FF1-43A3-BDEF-3F162870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895350"/>
            <a:ext cx="2047741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457200" y="490174"/>
            <a:ext cx="82296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Which book will receive your vote?</a:t>
            </a:r>
            <a:endParaRPr sz="3600" b="1">
              <a:solidFill>
                <a:srgbClr val="000000"/>
              </a:solidFill>
            </a:endParaRPr>
          </a:p>
        </p:txBody>
      </p:sp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1658125"/>
            <a:ext cx="3120851" cy="27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304275" y="1401663"/>
            <a:ext cx="4319400" cy="25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 we find out that Penelope T. Rex thinks children are delicious?</a:t>
            </a:r>
            <a:endParaRPr sz="3000" b="0" dirty="0"/>
          </a:p>
        </p:txBody>
      </p:sp>
      <p:pic>
        <p:nvPicPr>
          <p:cNvPr id="2050" name="Picture 2" descr="We Don't Eat Our Classmates">
            <a:extLst>
              <a:ext uri="{FF2B5EF4-FFF2-40B4-BE49-F238E27FC236}">
                <a16:creationId xmlns:a16="http://schemas.microsoft.com/office/drawing/2014/main" id="{613F4006-4BCE-4DA5-A756-E3F1E81F3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75" y="920820"/>
            <a:ext cx="4377236" cy="33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 idx="4294967295"/>
          </p:nvPr>
        </p:nvSpPr>
        <p:spPr>
          <a:xfrm>
            <a:off x="304275" y="1505850"/>
            <a:ext cx="4247100" cy="21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In which book does a character have to make new friends in a new school?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dirty="0"/>
          </a:p>
        </p:txBody>
      </p:sp>
      <p:pic>
        <p:nvPicPr>
          <p:cNvPr id="3076" name="Picture 4" descr="https://s3.amazonaws.com/prod.assets.thebanner/styles/article-large/s3/article/large/Graphic_2018-10-05_the-day-you-begin.jpg?itok=0LTaypnn">
            <a:extLst>
              <a:ext uri="{FF2B5EF4-FFF2-40B4-BE49-F238E27FC236}">
                <a16:creationId xmlns:a16="http://schemas.microsoft.com/office/drawing/2014/main" id="{EAC2F377-86F2-4F52-9CAF-466C94DC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1" t="11481" r="28001" b="7037"/>
          <a:stretch/>
        </p:blipFill>
        <p:spPr bwMode="auto">
          <a:xfrm>
            <a:off x="4876800" y="476250"/>
            <a:ext cx="35814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304800" y="1734000"/>
            <a:ext cx="3810525" cy="16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In which book does a little girl learn about ALL of her names?</a:t>
            </a:r>
            <a:endParaRPr sz="3000" b="0" dirty="0"/>
          </a:p>
        </p:txBody>
      </p:sp>
      <p:pic>
        <p:nvPicPr>
          <p:cNvPr id="4098" name="Picture 2" descr="Alma and How She Got Her Name by [Martinez-Neal, Juana]">
            <a:extLst>
              <a:ext uri="{FF2B5EF4-FFF2-40B4-BE49-F238E27FC236}">
                <a16:creationId xmlns:a16="http://schemas.microsoft.com/office/drawing/2014/main" id="{85C4E75C-9773-47EC-88A3-5484AB28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6159"/>
            <a:ext cx="4610100" cy="44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 idx="4294967295"/>
          </p:nvPr>
        </p:nvSpPr>
        <p:spPr>
          <a:xfrm>
            <a:off x="304275" y="1505850"/>
            <a:ext cx="4247100" cy="21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book </a:t>
            </a:r>
            <a:r>
              <a:rPr lang="en" sz="3000" dirty="0"/>
              <a:t>do we learn about the Statue of Liberty?</a:t>
            </a:r>
            <a:endParaRPr sz="3000" b="0" dirty="0"/>
          </a:p>
        </p:txBody>
      </p:sp>
      <p:pic>
        <p:nvPicPr>
          <p:cNvPr id="5122" name="Picture 2" descr="https://images-na.ssl-images-amazon.com/images/I/51BK--poq4L._SY402_BO1,204,203,200_.jpg">
            <a:extLst>
              <a:ext uri="{FF2B5EF4-FFF2-40B4-BE49-F238E27FC236}">
                <a16:creationId xmlns:a16="http://schemas.microsoft.com/office/drawing/2014/main" id="{8D1CEB26-9E86-49BD-A689-B46BCF8F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0550"/>
            <a:ext cx="4762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 idx="4294967295"/>
          </p:nvPr>
        </p:nvSpPr>
        <p:spPr>
          <a:xfrm>
            <a:off x="457200" y="895350"/>
            <a:ext cx="3173100" cy="28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In which book does a little girl and her mom bake something for a mid-autumn festival?</a:t>
            </a:r>
            <a:endParaRPr sz="3000" b="0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9DD537D-CFD3-41A3-82CB-A70AB722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49" y="590550"/>
            <a:ext cx="4729676" cy="36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 idx="4294967295"/>
          </p:nvPr>
        </p:nvSpPr>
        <p:spPr>
          <a:xfrm>
            <a:off x="304275" y="1200150"/>
            <a:ext cx="3741300" cy="24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In which book does a boy with a disability choose to make friends and have fun?</a:t>
            </a:r>
            <a:endParaRPr sz="3000" b="0" dirty="0"/>
          </a:p>
        </p:txBody>
      </p:sp>
      <p:pic>
        <p:nvPicPr>
          <p:cNvPr id="2054" name="Picture 6" descr="https://images-na.ssl-images-amazon.com/images/I/51NmOeOSDRL._SX456_BO1,204,203,200_.jpg">
            <a:extLst>
              <a:ext uri="{FF2B5EF4-FFF2-40B4-BE49-F238E27FC236}">
                <a16:creationId xmlns:a16="http://schemas.microsoft.com/office/drawing/2014/main" id="{B1D29820-6ACE-4B3E-9E1D-87667386C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2000" r="2171" b="2000"/>
          <a:stretch/>
        </p:blipFill>
        <p:spPr bwMode="auto">
          <a:xfrm>
            <a:off x="4648200" y="285750"/>
            <a:ext cx="41915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 idx="4294967295"/>
          </p:nvPr>
        </p:nvSpPr>
        <p:spPr>
          <a:xfrm>
            <a:off x="304800" y="1352550"/>
            <a:ext cx="3962925" cy="22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dirty="0"/>
              <a:t>In which </a:t>
            </a:r>
            <a:r>
              <a:rPr lang="en" sz="3000" dirty="0"/>
              <a:t>book does a friendship between a girl and a dog change their lives?</a:t>
            </a:r>
            <a:endParaRPr sz="3000" b="0" dirty="0"/>
          </a:p>
        </p:txBody>
      </p:sp>
      <p:pic>
        <p:nvPicPr>
          <p:cNvPr id="3074" name="Picture 2" descr="Image result for images rescue and Jessica">
            <a:extLst>
              <a:ext uri="{FF2B5EF4-FFF2-40B4-BE49-F238E27FC236}">
                <a16:creationId xmlns:a16="http://schemas.microsoft.com/office/drawing/2014/main" id="{984C2DE8-9B63-4D02-8498-4B76A76C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04" y="514350"/>
            <a:ext cx="4430257" cy="412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341</Words>
  <Application>Microsoft Office PowerPoint</Application>
  <PresentationFormat>On-screen Show (16:9)</PresentationFormat>
  <Paragraphs>24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Simple Light</vt:lpstr>
      <vt:lpstr>PowerPoint Presentation</vt:lpstr>
      <vt:lpstr>PowerPoint Presentation</vt:lpstr>
      <vt:lpstr>In which book do we find out that Penelope T. Rex thinks children are delicious?</vt:lpstr>
      <vt:lpstr>In which book does a character have to make new friends in a new school? </vt:lpstr>
      <vt:lpstr>In which book does a little girl learn about ALL of her names?</vt:lpstr>
      <vt:lpstr>In which book do we learn about the Statue of Liberty?</vt:lpstr>
      <vt:lpstr>In which book does a little girl and her mom bake something for a mid-autumn festival?</vt:lpstr>
      <vt:lpstr>In which book does a boy with a disability choose to make friends and have fun?</vt:lpstr>
      <vt:lpstr>In which book does a friendship between a girl and a dog change their lives?</vt:lpstr>
      <vt:lpstr>In which book do we discover where germs live?</vt:lpstr>
      <vt:lpstr>In which book does a girl build something special and her brothers refuse to help?</vt:lpstr>
      <vt:lpstr>In which book do we learn about dread locs, cornrows, a faux-hawk, and fades? </vt:lpstr>
      <vt:lpstr>In which book do we learn about a friendship between a girl and a turtle? </vt:lpstr>
      <vt:lpstr>In which book does a girl write about the challenges she faced growing up in Pakistan?</vt:lpstr>
      <vt:lpstr>In which book does the main character grow up to become a scientist who studies reptiles? </vt:lpstr>
      <vt:lpstr>In which book do we learn about mammals that go without eating, drinking or going to the bathroom for 100 days?</vt:lpstr>
      <vt:lpstr>In which book do we learn about a mammal that was born 2 months early? </vt:lpstr>
      <vt:lpstr>In which book does the main character learn that having wings is o’kay? </vt:lpstr>
      <vt:lpstr>In which book does the main character learn that sometimes a friend can help by not saying anything?  </vt:lpstr>
      <vt:lpstr>In which book does a detective with a tail solve many mysteries?</vt:lpstr>
      <vt:lpstr>In which book do Mr. Wolf, Piranha, Snake, and Shark do good deeds by mistake?</vt:lpstr>
      <vt:lpstr>In which book does the main character make a map to begin an adventure?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Jones</dc:creator>
  <cp:lastModifiedBy>Kim Jones</cp:lastModifiedBy>
  <cp:revision>28</cp:revision>
  <dcterms:modified xsi:type="dcterms:W3CDTF">2020-01-29T13:54:16Z</dcterms:modified>
</cp:coreProperties>
</file>